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8762619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6832892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1433948468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350094546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319734712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5219601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8196943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92964668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90678396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5153989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17067048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00611801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98208253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731133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56458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3204874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52662951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45279815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9624915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0316123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6426473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5979931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2008575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3616203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975119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8369268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37899828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226690489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94147125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1096430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3935701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048693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111721319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98713299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86120519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91944641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851856376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63955198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905472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5764137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312013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5157602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1305155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490134688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021743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1366907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2993481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3952500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970454803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2028291971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26444753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3689683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834509470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31068747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459886031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711002290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6482698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934560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717711861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5283054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01528381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9804746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233549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72920487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83186155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55716746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0513882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87048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8688973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93934377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00886683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488207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0882586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>
              <a:latin typeface="Times New Roman"/>
              <a:cs typeface="Times New Roman"/>
            </a:endParaRPr>
          </a:p>
        </p:txBody>
      </p:sp>
      <p:sp>
        <p:nvSpPr>
          <p:cNvPr id="625995212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ONLYOFFICE/9.4.0.129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modified xsi:type="dcterms:W3CDTF">2026-07-29T02:02:44Z</dcterms:modified>
</cp:coreProperties>
</file>